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660" r:id="rId3"/>
    <p:sldMasterId id="2147483688" r:id="rId4"/>
    <p:sldMasterId id="2147483689" r:id="rId5"/>
    <p:sldMasterId id="2147483690" r:id="rId6"/>
    <p:sldMasterId id="2147483691" r:id="rId7"/>
    <p:sldMasterId id="2147483694" r:id="rId8"/>
    <p:sldMasterId id="2147483692" r:id="rId9"/>
    <p:sldMasterId id="2147483693" r:id="rId10"/>
    <p:sldMasterId id="2147483695" r:id="rId11"/>
    <p:sldMasterId id="2147483696" r:id="rId12"/>
    <p:sldMasterId id="2147483697" r:id="rId13"/>
    <p:sldMasterId id="2147483709" r:id="rId14"/>
  </p:sldMasterIdLst>
  <p:sldIdLst>
    <p:sldId id="262" r:id="rId15"/>
    <p:sldId id="261" r:id="rId16"/>
    <p:sldId id="270" r:id="rId17"/>
    <p:sldId id="274" r:id="rId18"/>
    <p:sldId id="271" r:id="rId19"/>
    <p:sldId id="264" r:id="rId20"/>
    <p:sldId id="268" r:id="rId21"/>
    <p:sldId id="267" r:id="rId22"/>
    <p:sldId id="269" r:id="rId23"/>
    <p:sldId id="272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98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6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31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5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F2BCAB2-87E2-4C65-8875-6FDDC96854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3654919-311D-422D-BE90-E4E396AACD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8" y="1367972"/>
            <a:ext cx="10625137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04148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9C1C384-41F2-427E-94C8-AC3FD5B956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7AB21-2F20-42D0-908A-29E1AEEA2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88" y="1367973"/>
            <a:ext cx="5203825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3470E48-E87B-4C8F-906E-0067B902B6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367972"/>
            <a:ext cx="5203825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60498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65C45B8-F997-4807-8C67-7E2F9177F6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88" y="544514"/>
            <a:ext cx="10625137" cy="703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629C293-EF02-4E92-964E-968B7FE1F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771" y="1367631"/>
            <a:ext cx="4928054" cy="4122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569325-81B5-40AC-87F5-546323E6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688" y="1367631"/>
            <a:ext cx="5479368" cy="4122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802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65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08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0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3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33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75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70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22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3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7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2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03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21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94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90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82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8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76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4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41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1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75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27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3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2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7748A-246E-4059-9FF2-BBAB74F82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689" y="426948"/>
            <a:ext cx="10625137" cy="761771"/>
          </a:xfr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THESE KEYNOTE EVENTS TO YOUR ITINERARY!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0F392-7ED2-45F0-AA57-46AE7E3B5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0344" y="1429660"/>
            <a:ext cx="3319152" cy="4122056"/>
          </a:xfrm>
        </p:spPr>
        <p:txBody>
          <a:bodyPr/>
          <a:lstStyle/>
          <a:p>
            <a:r>
              <a:rPr lang="en-US" sz="2400" b="1" dirty="0" smtClean="0"/>
              <a:t>Wednesday, April 14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8:00 – 9:00 AM PDT</a:t>
            </a:r>
          </a:p>
          <a:p>
            <a:pPr algn="ctr"/>
            <a:r>
              <a:rPr lang="en-US" sz="800" dirty="0" smtClean="0"/>
              <a:t>___________________________</a:t>
            </a:r>
            <a:endParaRPr lang="en-US" sz="800" dirty="0"/>
          </a:p>
          <a:p>
            <a:r>
              <a:rPr lang="en-US" b="1" dirty="0" smtClean="0"/>
              <a:t>The Future of Science in the U.S.: National Science Board’s Vision 2030</a:t>
            </a:r>
          </a:p>
          <a:p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800" i="1" dirty="0" smtClean="0"/>
              <a:t>Dr. Victor R. McCrary   National Science Board</a:t>
            </a:r>
          </a:p>
          <a:p>
            <a:pPr>
              <a:lnSpc>
                <a:spcPct val="100000"/>
              </a:lnSpc>
            </a:pP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800" i="1" dirty="0" smtClean="0"/>
              <a:t>Dr. F. Fleming </a:t>
            </a:r>
            <a:r>
              <a:rPr lang="en-US" sz="1800" i="1" dirty="0" err="1" smtClean="0"/>
              <a:t>Crim</a:t>
            </a:r>
            <a:r>
              <a:rPr lang="en-US" sz="1800" i="1" dirty="0" smtClean="0"/>
              <a:t>      National Science Foundation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C0F392-7ED2-45F0-AA57-46AE7E3B5C4B}"/>
              </a:ext>
            </a:extLst>
          </p:cNvPr>
          <p:cNvSpPr txBox="1">
            <a:spLocks/>
          </p:cNvSpPr>
          <p:nvPr/>
        </p:nvSpPr>
        <p:spPr>
          <a:xfrm>
            <a:off x="6130948" y="1333536"/>
            <a:ext cx="4564478" cy="42181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Friday, April 16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8:00 – 9:00 AM PDT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_____________________________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Advancing Diversity, Equity, Inclusion, and Respect across the Chemistry Enterprise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Bruce Chinn                                     Chevron Phillips Chemical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Dr. </a:t>
            </a:r>
            <a:r>
              <a:rPr kumimoji="0" lang="en-US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Conchita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Jiménez-González        GlaxoSmithKline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Dr. Alveda J. Williams                             The Dow Chemical Company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3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56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8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93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994DF0B36F1C4AA8E451D7CE6D3C51" ma:contentTypeVersion="2" ma:contentTypeDescription="Create a new document." ma:contentTypeScope="" ma:versionID="942bf1b360125f4139a0222e13e37c1a">
  <xsd:schema xmlns:xsd="http://www.w3.org/2001/XMLSchema" xmlns:xs="http://www.w3.org/2001/XMLSchema" xmlns:p="http://schemas.microsoft.com/office/2006/metadata/properties" xmlns:ns1="http://schemas.microsoft.com/sharepoint/v3" xmlns:ns2="a026bc58-dd89-4580-90bc-3e3e2cde022b" targetNamespace="http://schemas.microsoft.com/office/2006/metadata/properties" ma:root="true" ma:fieldsID="3b67ebd7d001d5260fa752ef268f3925" ns1:_="" ns2:_="">
    <xsd:import namespace="http://schemas.microsoft.com/sharepoint/v3"/>
    <xsd:import namespace="a026bc58-dd89-4580-90bc-3e3e2cde022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26bc58-dd89-4580-90bc-3e3e2cde022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2528C9D-4614-497F-8DFC-6DA1BF5A8446}"/>
</file>

<file path=customXml/itemProps2.xml><?xml version="1.0" encoding="utf-8"?>
<ds:datastoreItem xmlns:ds="http://schemas.openxmlformats.org/officeDocument/2006/customXml" ds:itemID="{795B13A9-553D-4B0F-8029-861DEB584EE9}"/>
</file>

<file path=customXml/itemProps3.xml><?xml version="1.0" encoding="utf-8"?>
<ds:datastoreItem xmlns:ds="http://schemas.openxmlformats.org/officeDocument/2006/customXml" ds:itemID="{18F12A85-F187-4A34-B6C1-4003DCFA2F8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93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3_Custom Design</vt:lpstr>
      <vt:lpstr>1_Custom Design</vt:lpstr>
      <vt:lpstr>Custom Design</vt:lpstr>
      <vt:lpstr>2_Custom Design</vt:lpstr>
      <vt:lpstr>4_Custom Design</vt:lpstr>
      <vt:lpstr>5_Custom Design</vt:lpstr>
      <vt:lpstr>6_Custom Design</vt:lpstr>
      <vt:lpstr>9_Custom Design</vt:lpstr>
      <vt:lpstr>7_Custom Design</vt:lpstr>
      <vt:lpstr>8_Custom Design</vt:lpstr>
      <vt:lpstr>10_Custom Design</vt:lpstr>
      <vt:lpstr>11_Custom Design</vt:lpstr>
      <vt:lpstr>12_Custom Design</vt:lpstr>
      <vt:lpstr>13_Custom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Walk-in Slides</dc:title>
  <dc:creator>Jess Schafer</dc:creator>
  <cp:lastModifiedBy>Kashawlic, Bethany</cp:lastModifiedBy>
  <cp:revision>33</cp:revision>
  <dcterms:created xsi:type="dcterms:W3CDTF">2021-02-09T21:21:47Z</dcterms:created>
  <dcterms:modified xsi:type="dcterms:W3CDTF">2021-04-09T18:09:06Z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0x0101004F994DF0B36F1C4AA8E451D7CE6D3C51</vt:lpwstr>
  </property>
</Properties>
</file>